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D85502-FAB4-44F1-B1E6-F0D5259210D8}" v="2" dt="2022-09-12T10:48:44.4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77" d="100"/>
          <a:sy n="77" d="100"/>
        </p:scale>
        <p:origin x="92" y="1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30B88-2DEB-45E3-9FD0-9F21004446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B6FDA24-03BA-4B8C-9F6F-D56F1368E1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6DC8C1-FF87-421D-AD88-A3B9F01F1C84}"/>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5" name="Footer Placeholder 4">
            <a:extLst>
              <a:ext uri="{FF2B5EF4-FFF2-40B4-BE49-F238E27FC236}">
                <a16:creationId xmlns:a16="http://schemas.microsoft.com/office/drawing/2014/main" id="{A23CD32D-5D9A-4AA8-948A-E64F084099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C95AA7-0228-4E7C-B5BF-98B41495D8D3}"/>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2128868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8199C-6C1C-4C48-B3FB-1BB890144B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8083BCC-352E-4268-B450-749DEAAC75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08D021-71D3-497D-924C-F69F199FE7C5}"/>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5" name="Footer Placeholder 4">
            <a:extLst>
              <a:ext uri="{FF2B5EF4-FFF2-40B4-BE49-F238E27FC236}">
                <a16:creationId xmlns:a16="http://schemas.microsoft.com/office/drawing/2014/main" id="{7E5993FB-A3B4-479F-9C13-A4A5D769E5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10C49C-2468-4443-992A-D321A929CD71}"/>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2890348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D6BCB7-C44E-4FD3-90CD-1FD62B6891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772BEA-0873-4BF4-AD07-547237596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F4780E-7A94-4B11-BF33-068A5E7941D8}"/>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5" name="Footer Placeholder 4">
            <a:extLst>
              <a:ext uri="{FF2B5EF4-FFF2-40B4-BE49-F238E27FC236}">
                <a16:creationId xmlns:a16="http://schemas.microsoft.com/office/drawing/2014/main" id="{BC0264A6-A1B1-4700-928F-B920E1E30D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BC1FC8-C66A-452F-9DA1-3DE3EB073016}"/>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1771956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D228-02CA-4124-AC9C-F308A1F2FD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45FA02-DF50-4992-9159-D3C8567D42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E917E2-41EF-4FA8-B5D7-15CA4B40FA51}"/>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5" name="Footer Placeholder 4">
            <a:extLst>
              <a:ext uri="{FF2B5EF4-FFF2-40B4-BE49-F238E27FC236}">
                <a16:creationId xmlns:a16="http://schemas.microsoft.com/office/drawing/2014/main" id="{B2DC8CFA-D8A2-4436-8DF9-578B5CF02D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12F055-3C6C-4388-8CC1-D72E3051088A}"/>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2106604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DAA50-5045-4E8E-B5AA-CF209FDDD9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B1B1C19-D382-4562-B312-397377EFCC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4F2697-10C7-4923-8E8F-2C38B94FFDEC}"/>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5" name="Footer Placeholder 4">
            <a:extLst>
              <a:ext uri="{FF2B5EF4-FFF2-40B4-BE49-F238E27FC236}">
                <a16:creationId xmlns:a16="http://schemas.microsoft.com/office/drawing/2014/main" id="{1666B7FA-D011-4F10-8016-028FB3BEDA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F78678-49EF-4226-B877-E5E4E6278D78}"/>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1436622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1E2C0-D776-423A-8805-A9EAF3E582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067657-0652-4B2A-8B62-A8083F4997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D9CCBA-ACE5-4381-BA4A-5C7A4948CC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5F598C1-8B2A-42D7-BC90-D32F9C885317}"/>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6" name="Footer Placeholder 5">
            <a:extLst>
              <a:ext uri="{FF2B5EF4-FFF2-40B4-BE49-F238E27FC236}">
                <a16:creationId xmlns:a16="http://schemas.microsoft.com/office/drawing/2014/main" id="{BCE56E8A-0C2E-45D3-B93D-0BF4E57EC1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F619A5-94F3-4201-A3B3-674D67526EB3}"/>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4003096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CC6AB-590F-4C26-A9AD-61E876CEAB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DCBAD59-5C41-40EA-9DFC-2EBE6C9D5F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BD7152-8ABD-4096-B16A-A5C90559DC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5DBDF4-5C19-4437-A01C-19AD6CC25A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69E76-F1F9-47E7-B126-AB15B044C4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E8D2450-8F6B-4398-812E-D701EA7CC1C2}"/>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8" name="Footer Placeholder 7">
            <a:extLst>
              <a:ext uri="{FF2B5EF4-FFF2-40B4-BE49-F238E27FC236}">
                <a16:creationId xmlns:a16="http://schemas.microsoft.com/office/drawing/2014/main" id="{8CE9281F-FE5F-416D-B5B4-F59B8E8992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108A7B-5E0F-452E-9DB2-761430921C0F}"/>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437131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E0EFF-3FEC-4242-8C3C-710957A2B6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471AA9E-D140-40AB-B23D-D0926DF025DF}"/>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4" name="Footer Placeholder 3">
            <a:extLst>
              <a:ext uri="{FF2B5EF4-FFF2-40B4-BE49-F238E27FC236}">
                <a16:creationId xmlns:a16="http://schemas.microsoft.com/office/drawing/2014/main" id="{C35B4D4F-038A-4B43-9C98-2D022DCB808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D479F23-7E20-4A72-B871-671E3ABA401F}"/>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127704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2901DC-5210-4291-AA56-798C42E68C98}"/>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3" name="Footer Placeholder 2">
            <a:extLst>
              <a:ext uri="{FF2B5EF4-FFF2-40B4-BE49-F238E27FC236}">
                <a16:creationId xmlns:a16="http://schemas.microsoft.com/office/drawing/2014/main" id="{F6936C1F-A116-4AEB-B898-0C168D7A3AE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8E3E98-1001-4D35-B54F-DE77DA5DF288}"/>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211231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D3A0A-2DB7-4E36-AAB6-47F969E8D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CD0EF4-A8F1-48FD-B3DC-CC689721D8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884CA9-9B95-46BF-9387-F2A6DD279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994B3-1319-4C5E-AE46-6F14A0E5F3AF}"/>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6" name="Footer Placeholder 5">
            <a:extLst>
              <a:ext uri="{FF2B5EF4-FFF2-40B4-BE49-F238E27FC236}">
                <a16:creationId xmlns:a16="http://schemas.microsoft.com/office/drawing/2014/main" id="{51068774-6238-4FFF-ADDB-C54E4ED073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A536D6-12B9-4DBE-AAB7-F503E626AEE6}"/>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3163967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7BD7-2E13-4731-943D-587482FA24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76B064B-B221-49BF-8F48-26947854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BE80E3F-77A7-4C29-B2CE-C9E2B0739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5BEDB3-7D6C-4754-9C95-02DCCF2ABC9C}"/>
              </a:ext>
            </a:extLst>
          </p:cNvPr>
          <p:cNvSpPr>
            <a:spLocks noGrp="1"/>
          </p:cNvSpPr>
          <p:nvPr>
            <p:ph type="dt" sz="half" idx="10"/>
          </p:nvPr>
        </p:nvSpPr>
        <p:spPr/>
        <p:txBody>
          <a:bodyPr/>
          <a:lstStyle/>
          <a:p>
            <a:fld id="{5032F85D-F504-41F0-902B-1CE9B6D4B542}" type="datetimeFigureOut">
              <a:rPr lang="en-GB" smtClean="0"/>
              <a:t>26/09/2022</a:t>
            </a:fld>
            <a:endParaRPr lang="en-GB"/>
          </a:p>
        </p:txBody>
      </p:sp>
      <p:sp>
        <p:nvSpPr>
          <p:cNvPr id="6" name="Footer Placeholder 5">
            <a:extLst>
              <a:ext uri="{FF2B5EF4-FFF2-40B4-BE49-F238E27FC236}">
                <a16:creationId xmlns:a16="http://schemas.microsoft.com/office/drawing/2014/main" id="{62E68100-10D7-4301-8BBF-65DC32D377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15C336A-8694-4D1B-BDA2-22D690108B77}"/>
              </a:ext>
            </a:extLst>
          </p:cNvPr>
          <p:cNvSpPr>
            <a:spLocks noGrp="1"/>
          </p:cNvSpPr>
          <p:nvPr>
            <p:ph type="sldNum" sz="quarter" idx="12"/>
          </p:nvPr>
        </p:nvSpPr>
        <p:spPr/>
        <p:txBody>
          <a:bodyPr/>
          <a:lstStyle/>
          <a:p>
            <a:fld id="{A0CC75DD-86BE-480D-B253-4729ECD53E0E}" type="slidenum">
              <a:rPr lang="en-GB" smtClean="0"/>
              <a:t>‹#›</a:t>
            </a:fld>
            <a:endParaRPr lang="en-GB"/>
          </a:p>
        </p:txBody>
      </p:sp>
    </p:spTree>
    <p:extLst>
      <p:ext uri="{BB962C8B-B14F-4D97-AF65-F5344CB8AC3E}">
        <p14:creationId xmlns:p14="http://schemas.microsoft.com/office/powerpoint/2010/main" val="138035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3AAEDE-F720-4942-A061-91D2A7A2B9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F99B28-21C1-4D15-AD61-2DE55E8AA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FDB919-19A4-4242-8BCA-3C9FFCCB4B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32F85D-F504-41F0-902B-1CE9B6D4B542}" type="datetimeFigureOut">
              <a:rPr lang="en-GB" smtClean="0"/>
              <a:t>26/09/2022</a:t>
            </a:fld>
            <a:endParaRPr lang="en-GB"/>
          </a:p>
        </p:txBody>
      </p:sp>
      <p:sp>
        <p:nvSpPr>
          <p:cNvPr id="5" name="Footer Placeholder 4">
            <a:extLst>
              <a:ext uri="{FF2B5EF4-FFF2-40B4-BE49-F238E27FC236}">
                <a16:creationId xmlns:a16="http://schemas.microsoft.com/office/drawing/2014/main" id="{1F26C0F2-76B3-4C5F-AC5B-3B064E0C60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5C65DBB-C057-4D66-BC8E-1AAB5006BA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C75DD-86BE-480D-B253-4729ECD53E0E}" type="slidenum">
              <a:rPr lang="en-GB" smtClean="0"/>
              <a:t>‹#›</a:t>
            </a:fld>
            <a:endParaRPr lang="en-GB"/>
          </a:p>
        </p:txBody>
      </p:sp>
    </p:spTree>
    <p:extLst>
      <p:ext uri="{BB962C8B-B14F-4D97-AF65-F5344CB8AC3E}">
        <p14:creationId xmlns:p14="http://schemas.microsoft.com/office/powerpoint/2010/main" val="162149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openclipart.org/detail/122155/1298512738"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A3D3FF17-6072-4DED-902A-E31D75F8565F}"/>
              </a:ext>
            </a:extLst>
          </p:cNvPr>
          <p:cNvGraphicFramePr>
            <a:graphicFrameLocks noGrp="1"/>
          </p:cNvGraphicFramePr>
          <p:nvPr>
            <p:ph idx="1"/>
            <p:extLst>
              <p:ext uri="{D42A27DB-BD31-4B8C-83A1-F6EECF244321}">
                <p14:modId xmlns:p14="http://schemas.microsoft.com/office/powerpoint/2010/main" val="913384903"/>
              </p:ext>
            </p:extLst>
          </p:nvPr>
        </p:nvGraphicFramePr>
        <p:xfrm>
          <a:off x="890587" y="1606549"/>
          <a:ext cx="10515600" cy="491807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951690306"/>
                    </a:ext>
                  </a:extLst>
                </a:gridCol>
                <a:gridCol w="5257800">
                  <a:extLst>
                    <a:ext uri="{9D8B030D-6E8A-4147-A177-3AD203B41FA5}">
                      <a16:colId xmlns:a16="http://schemas.microsoft.com/office/drawing/2014/main" val="2890019502"/>
                    </a:ext>
                  </a:extLst>
                </a:gridCol>
              </a:tblGrid>
              <a:tr h="464994">
                <a:tc>
                  <a:txBody>
                    <a:bodyPr/>
                    <a:lstStyle/>
                    <a:p>
                      <a:r>
                        <a:rPr lang="en-US" dirty="0"/>
                        <a:t>What is working well?</a:t>
                      </a:r>
                      <a:endParaRPr lang="en-GB" dirty="0"/>
                    </a:p>
                  </a:txBody>
                  <a:tcPr/>
                </a:tc>
                <a:tc>
                  <a:txBody>
                    <a:bodyPr/>
                    <a:lstStyle/>
                    <a:p>
                      <a:r>
                        <a:rPr lang="en-US" dirty="0"/>
                        <a:t>What could be better?</a:t>
                      </a:r>
                      <a:endParaRPr lang="en-GB" dirty="0"/>
                    </a:p>
                  </a:txBody>
                  <a:tcPr/>
                </a:tc>
                <a:extLst>
                  <a:ext uri="{0D108BD9-81ED-4DB2-BD59-A6C34878D82A}">
                    <a16:rowId xmlns:a16="http://schemas.microsoft.com/office/drawing/2014/main" val="2596858601"/>
                  </a:ext>
                </a:extLst>
              </a:tr>
              <a:tr h="4453082">
                <a:tc>
                  <a:txBody>
                    <a:bodyPr/>
                    <a:lstStyle/>
                    <a:p>
                      <a:pPr marL="285750" indent="-285750">
                        <a:buFont typeface="Arial" panose="020B0604020202020204" pitchFamily="34" charset="0"/>
                        <a:buChar char="•"/>
                      </a:pPr>
                      <a:r>
                        <a:rPr lang="en-US" dirty="0"/>
                        <a:t> </a:t>
                      </a:r>
                      <a:endParaRPr lang="en-GB" dirty="0"/>
                    </a:p>
                  </a:txBody>
                  <a:tcPr/>
                </a:tc>
                <a:tc>
                  <a:txBody>
                    <a:bodyPr/>
                    <a:lstStyle/>
                    <a:p>
                      <a:pPr marL="285750" indent="-285750">
                        <a:buFont typeface="Arial" panose="020B0604020202020204" pitchFamily="34" charset="0"/>
                        <a:buChar char="•"/>
                      </a:pPr>
                      <a:r>
                        <a:rPr lang="en-US" dirty="0"/>
                        <a:t> </a:t>
                      </a:r>
                      <a:endParaRPr lang="en-GB" dirty="0"/>
                    </a:p>
                  </a:txBody>
                  <a:tcPr/>
                </a:tc>
                <a:extLst>
                  <a:ext uri="{0D108BD9-81ED-4DB2-BD59-A6C34878D82A}">
                    <a16:rowId xmlns:a16="http://schemas.microsoft.com/office/drawing/2014/main" val="2485996962"/>
                  </a:ext>
                </a:extLst>
              </a:tr>
            </a:tbl>
          </a:graphicData>
        </a:graphic>
      </p:graphicFrame>
      <p:sp>
        <p:nvSpPr>
          <p:cNvPr id="2" name="TextBox 1">
            <a:extLst>
              <a:ext uri="{FF2B5EF4-FFF2-40B4-BE49-F238E27FC236}">
                <a16:creationId xmlns:a16="http://schemas.microsoft.com/office/drawing/2014/main" id="{92858CAE-CF7F-45A7-B568-9E836A2F0E0E}"/>
              </a:ext>
            </a:extLst>
          </p:cNvPr>
          <p:cNvSpPr txBox="1"/>
          <p:nvPr/>
        </p:nvSpPr>
        <p:spPr>
          <a:xfrm>
            <a:off x="819150" y="333375"/>
            <a:ext cx="10658475" cy="92333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GB" b="1" dirty="0"/>
              <a:t>After you have discussed the questions, make a note of the things that are working well and the things that could be improved. Then, decide what actions you need to take, who will be responsible and by when these actions should be completed.</a:t>
            </a:r>
          </a:p>
        </p:txBody>
      </p:sp>
    </p:spTree>
    <p:extLst>
      <p:ext uri="{BB962C8B-B14F-4D97-AF65-F5344CB8AC3E}">
        <p14:creationId xmlns:p14="http://schemas.microsoft.com/office/powerpoint/2010/main" val="336441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A3D3FF17-6072-4DED-902A-E31D75F8565F}"/>
              </a:ext>
            </a:extLst>
          </p:cNvPr>
          <p:cNvGraphicFramePr>
            <a:graphicFrameLocks noGrp="1"/>
          </p:cNvGraphicFramePr>
          <p:nvPr>
            <p:ph idx="1"/>
            <p:extLst>
              <p:ext uri="{D42A27DB-BD31-4B8C-83A1-F6EECF244321}">
                <p14:modId xmlns:p14="http://schemas.microsoft.com/office/powerpoint/2010/main" val="2162514782"/>
              </p:ext>
            </p:extLst>
          </p:nvPr>
        </p:nvGraphicFramePr>
        <p:xfrm>
          <a:off x="838200" y="301624"/>
          <a:ext cx="10515600" cy="3041535"/>
        </p:xfrm>
        <a:graphic>
          <a:graphicData uri="http://schemas.openxmlformats.org/drawingml/2006/table">
            <a:tbl>
              <a:tblPr firstRow="1" bandRow="1">
                <a:tableStyleId>{5C22544A-7EE6-4342-B048-85BDC9FD1C3A}</a:tableStyleId>
              </a:tblPr>
              <a:tblGrid>
                <a:gridCol w="5546128">
                  <a:extLst>
                    <a:ext uri="{9D8B030D-6E8A-4147-A177-3AD203B41FA5}">
                      <a16:colId xmlns:a16="http://schemas.microsoft.com/office/drawing/2014/main" val="1951690306"/>
                    </a:ext>
                  </a:extLst>
                </a:gridCol>
                <a:gridCol w="2484736">
                  <a:extLst>
                    <a:ext uri="{9D8B030D-6E8A-4147-A177-3AD203B41FA5}">
                      <a16:colId xmlns:a16="http://schemas.microsoft.com/office/drawing/2014/main" val="2890019502"/>
                    </a:ext>
                  </a:extLst>
                </a:gridCol>
                <a:gridCol w="2484736">
                  <a:extLst>
                    <a:ext uri="{9D8B030D-6E8A-4147-A177-3AD203B41FA5}">
                      <a16:colId xmlns:a16="http://schemas.microsoft.com/office/drawing/2014/main" val="430768440"/>
                    </a:ext>
                  </a:extLst>
                </a:gridCol>
              </a:tblGrid>
              <a:tr h="464994">
                <a:tc>
                  <a:txBody>
                    <a:bodyPr/>
                    <a:lstStyle/>
                    <a:p>
                      <a:r>
                        <a:rPr lang="en-US" dirty="0"/>
                        <a:t>What do we need to do?</a:t>
                      </a:r>
                      <a:endParaRPr lang="en-GB" dirty="0"/>
                    </a:p>
                  </a:txBody>
                  <a:tcPr/>
                </a:tc>
                <a:tc>
                  <a:txBody>
                    <a:bodyPr/>
                    <a:lstStyle/>
                    <a:p>
                      <a:r>
                        <a:rPr lang="en-US" dirty="0"/>
                        <a:t>Who is in charge of this action?</a:t>
                      </a:r>
                      <a:endParaRPr lang="en-GB" dirty="0"/>
                    </a:p>
                  </a:txBody>
                  <a:tcPr/>
                </a:tc>
                <a:tc>
                  <a:txBody>
                    <a:bodyPr/>
                    <a:lstStyle/>
                    <a:p>
                      <a:r>
                        <a:rPr lang="en-GB" dirty="0"/>
                        <a:t>To be completed by when?</a:t>
                      </a:r>
                    </a:p>
                  </a:txBody>
                  <a:tcPr/>
                </a:tc>
                <a:extLst>
                  <a:ext uri="{0D108BD9-81ED-4DB2-BD59-A6C34878D82A}">
                    <a16:rowId xmlns:a16="http://schemas.microsoft.com/office/drawing/2014/main" val="2596858601"/>
                  </a:ext>
                </a:extLst>
              </a:tr>
              <a:tr h="480291">
                <a:tc>
                  <a:txBody>
                    <a:bodyPr/>
                    <a:lstStyle/>
                    <a:p>
                      <a:pPr marL="0" indent="0">
                        <a:buFont typeface="Arial" panose="020B0604020202020204" pitchFamily="34" charset="0"/>
                        <a:buNone/>
                      </a:pPr>
                      <a:r>
                        <a:rPr lang="en-US" dirty="0"/>
                        <a:t>1. </a:t>
                      </a:r>
                      <a:endParaRPr lang="en-GB" dirty="0"/>
                    </a:p>
                  </a:txBody>
                  <a:tcPr/>
                </a:tc>
                <a:tc>
                  <a:txBody>
                    <a:bodyPr/>
                    <a:lstStyle/>
                    <a:p>
                      <a:pPr marL="0" indent="0">
                        <a:buFont typeface="Arial" panose="020B0604020202020204" pitchFamily="34" charset="0"/>
                        <a:buNone/>
                      </a:pPr>
                      <a:r>
                        <a:rPr lang="en-US" dirty="0"/>
                        <a:t> </a:t>
                      </a:r>
                      <a:endParaRPr lang="en-GB" dirty="0"/>
                    </a:p>
                  </a:txBody>
                  <a:tcPr/>
                </a:tc>
                <a:tc>
                  <a:txBody>
                    <a:bodyPr/>
                    <a:lstStyle/>
                    <a:p>
                      <a:pPr marL="0" indent="0">
                        <a:buFont typeface="Arial" panose="020B0604020202020204" pitchFamily="34" charset="0"/>
                        <a:buNone/>
                      </a:pPr>
                      <a:endParaRPr lang="en-GB" dirty="0"/>
                    </a:p>
                  </a:txBody>
                  <a:tcPr/>
                </a:tc>
                <a:extLst>
                  <a:ext uri="{0D108BD9-81ED-4DB2-BD59-A6C34878D82A}">
                    <a16:rowId xmlns:a16="http://schemas.microsoft.com/office/drawing/2014/main" val="2485996962"/>
                  </a:ext>
                </a:extLst>
              </a:tr>
              <a:tr h="480291">
                <a:tc>
                  <a:txBody>
                    <a:bodyPr/>
                    <a:lstStyle/>
                    <a:p>
                      <a:pPr marL="0" indent="0">
                        <a:buFont typeface="Arial" panose="020B0604020202020204" pitchFamily="34" charset="0"/>
                        <a:buNone/>
                      </a:pPr>
                      <a:r>
                        <a:rPr lang="en-US" dirty="0"/>
                        <a:t>2.</a:t>
                      </a:r>
                      <a:endParaRPr lang="en-GB" dirty="0"/>
                    </a:p>
                  </a:txBody>
                  <a:tcPr/>
                </a:tc>
                <a:tc>
                  <a:txBody>
                    <a:bodyPr/>
                    <a:lstStyle/>
                    <a:p>
                      <a:pPr marL="285750" indent="-285750">
                        <a:buFont typeface="Arial" panose="020B0604020202020204" pitchFamily="34" charset="0"/>
                        <a:buChar char="•"/>
                      </a:pPr>
                      <a:endParaRPr lang="en-GB" dirty="0"/>
                    </a:p>
                  </a:txBody>
                  <a:tcPr/>
                </a:tc>
                <a:tc>
                  <a:txBody>
                    <a:bodyPr/>
                    <a:lstStyle/>
                    <a:p>
                      <a:pPr marL="285750" indent="-285750">
                        <a:buFont typeface="Arial" panose="020B0604020202020204" pitchFamily="34" charset="0"/>
                        <a:buChar char="•"/>
                      </a:pPr>
                      <a:endParaRPr lang="en-GB" dirty="0"/>
                    </a:p>
                  </a:txBody>
                  <a:tcPr/>
                </a:tc>
                <a:extLst>
                  <a:ext uri="{0D108BD9-81ED-4DB2-BD59-A6C34878D82A}">
                    <a16:rowId xmlns:a16="http://schemas.microsoft.com/office/drawing/2014/main" val="1380485332"/>
                  </a:ext>
                </a:extLst>
              </a:tr>
              <a:tr h="480291">
                <a:tc>
                  <a:txBody>
                    <a:bodyPr/>
                    <a:lstStyle/>
                    <a:p>
                      <a:pPr marL="0" indent="0">
                        <a:buFont typeface="Arial" panose="020B0604020202020204" pitchFamily="34" charset="0"/>
                        <a:buNone/>
                      </a:pPr>
                      <a:r>
                        <a:rPr lang="en-US" dirty="0"/>
                        <a:t>3.</a:t>
                      </a:r>
                      <a:endParaRPr lang="en-GB" dirty="0"/>
                    </a:p>
                  </a:txBody>
                  <a:tcPr/>
                </a:tc>
                <a:tc>
                  <a:txBody>
                    <a:bodyPr/>
                    <a:lstStyle/>
                    <a:p>
                      <a:pPr marL="285750" indent="-285750">
                        <a:buFont typeface="Arial" panose="020B0604020202020204" pitchFamily="34" charset="0"/>
                        <a:buChar char="•"/>
                      </a:pPr>
                      <a:endParaRPr lang="en-GB" dirty="0"/>
                    </a:p>
                  </a:txBody>
                  <a:tcPr/>
                </a:tc>
                <a:tc>
                  <a:txBody>
                    <a:bodyPr/>
                    <a:lstStyle/>
                    <a:p>
                      <a:pPr marL="285750" indent="-285750">
                        <a:buFont typeface="Arial" panose="020B0604020202020204" pitchFamily="34" charset="0"/>
                        <a:buChar char="•"/>
                      </a:pPr>
                      <a:endParaRPr lang="en-GB" dirty="0"/>
                    </a:p>
                  </a:txBody>
                  <a:tcPr/>
                </a:tc>
                <a:extLst>
                  <a:ext uri="{0D108BD9-81ED-4DB2-BD59-A6C34878D82A}">
                    <a16:rowId xmlns:a16="http://schemas.microsoft.com/office/drawing/2014/main" val="2499421499"/>
                  </a:ext>
                </a:extLst>
              </a:tr>
              <a:tr h="480291">
                <a:tc>
                  <a:txBody>
                    <a:bodyPr/>
                    <a:lstStyle/>
                    <a:p>
                      <a:pPr marL="0" indent="0">
                        <a:buFont typeface="Arial" panose="020B0604020202020204" pitchFamily="34" charset="0"/>
                        <a:buNone/>
                      </a:pPr>
                      <a:r>
                        <a:rPr lang="en-US" dirty="0"/>
                        <a:t>4.</a:t>
                      </a:r>
                      <a:endParaRPr lang="en-GB" dirty="0"/>
                    </a:p>
                  </a:txBody>
                  <a:tcPr/>
                </a:tc>
                <a:tc>
                  <a:txBody>
                    <a:bodyPr/>
                    <a:lstStyle/>
                    <a:p>
                      <a:pPr marL="285750" indent="-285750">
                        <a:buFont typeface="Arial" panose="020B0604020202020204" pitchFamily="34" charset="0"/>
                        <a:buChar char="•"/>
                      </a:pPr>
                      <a:endParaRPr lang="en-GB" dirty="0"/>
                    </a:p>
                  </a:txBody>
                  <a:tcPr/>
                </a:tc>
                <a:tc>
                  <a:txBody>
                    <a:bodyPr/>
                    <a:lstStyle/>
                    <a:p>
                      <a:pPr marL="285750" indent="-285750">
                        <a:buFont typeface="Arial" panose="020B0604020202020204" pitchFamily="34" charset="0"/>
                        <a:buChar char="•"/>
                      </a:pPr>
                      <a:endParaRPr lang="en-GB" dirty="0"/>
                    </a:p>
                  </a:txBody>
                  <a:tcPr/>
                </a:tc>
                <a:extLst>
                  <a:ext uri="{0D108BD9-81ED-4DB2-BD59-A6C34878D82A}">
                    <a16:rowId xmlns:a16="http://schemas.microsoft.com/office/drawing/2014/main" val="2891263680"/>
                  </a:ext>
                </a:extLst>
              </a:tr>
              <a:tr h="480291">
                <a:tc>
                  <a:txBody>
                    <a:bodyPr/>
                    <a:lstStyle/>
                    <a:p>
                      <a:pPr marL="0" indent="0">
                        <a:buFont typeface="Arial" panose="020B0604020202020204" pitchFamily="34" charset="0"/>
                        <a:buNone/>
                      </a:pPr>
                      <a:r>
                        <a:rPr lang="en-US" dirty="0"/>
                        <a:t>5.  </a:t>
                      </a:r>
                      <a:endParaRPr lang="en-GB" dirty="0"/>
                    </a:p>
                  </a:txBody>
                  <a:tcPr/>
                </a:tc>
                <a:tc>
                  <a:txBody>
                    <a:bodyPr/>
                    <a:lstStyle/>
                    <a:p>
                      <a:pPr marL="285750" indent="-285750">
                        <a:buFont typeface="Arial" panose="020B0604020202020204" pitchFamily="34" charset="0"/>
                        <a:buChar char="•"/>
                      </a:pPr>
                      <a:endParaRPr lang="en-GB" dirty="0"/>
                    </a:p>
                  </a:txBody>
                  <a:tcPr/>
                </a:tc>
                <a:tc>
                  <a:txBody>
                    <a:bodyPr/>
                    <a:lstStyle/>
                    <a:p>
                      <a:pPr marL="285750" indent="-285750">
                        <a:buFont typeface="Arial" panose="020B0604020202020204" pitchFamily="34" charset="0"/>
                        <a:buChar char="•"/>
                      </a:pPr>
                      <a:endParaRPr lang="en-GB" dirty="0"/>
                    </a:p>
                  </a:txBody>
                  <a:tcPr/>
                </a:tc>
                <a:extLst>
                  <a:ext uri="{0D108BD9-81ED-4DB2-BD59-A6C34878D82A}">
                    <a16:rowId xmlns:a16="http://schemas.microsoft.com/office/drawing/2014/main" val="4270254067"/>
                  </a:ext>
                </a:extLst>
              </a:tr>
            </a:tbl>
          </a:graphicData>
        </a:graphic>
      </p:graphicFrame>
      <p:pic>
        <p:nvPicPr>
          <p:cNvPr id="2" name="Picture 1">
            <a:extLst>
              <a:ext uri="{FF2B5EF4-FFF2-40B4-BE49-F238E27FC236}">
                <a16:creationId xmlns:a16="http://schemas.microsoft.com/office/drawing/2014/main" id="{AEFC161A-B7C1-5BE9-37C0-D5660AEA487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048608" y="4871258"/>
            <a:ext cx="1787221" cy="1734349"/>
          </a:xfrm>
          <a:prstGeom prst="rect">
            <a:avLst/>
          </a:prstGeom>
        </p:spPr>
      </p:pic>
    </p:spTree>
    <p:extLst>
      <p:ext uri="{BB962C8B-B14F-4D97-AF65-F5344CB8AC3E}">
        <p14:creationId xmlns:p14="http://schemas.microsoft.com/office/powerpoint/2010/main" val="2644474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92</Words>
  <Application>Microsoft Office PowerPoint</Application>
  <PresentationFormat>Widescreen</PresentationFormat>
  <Paragraphs>14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Lowri Jones</dc:creator>
  <cp:lastModifiedBy>Gweirydd Ioan</cp:lastModifiedBy>
  <cp:revision>3</cp:revision>
  <dcterms:created xsi:type="dcterms:W3CDTF">2022-09-12T09:44:15Z</dcterms:created>
  <dcterms:modified xsi:type="dcterms:W3CDTF">2022-09-26T08:21:35Z</dcterms:modified>
</cp:coreProperties>
</file>